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323314-0FC4-4D53-90FF-72287418DF24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49ED00-DCF8-4571-BC2A-0E2E42C108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057400"/>
          </a:xfrm>
        </p:spPr>
        <p:txBody>
          <a:bodyPr/>
          <a:lstStyle/>
          <a:p>
            <a:r>
              <a:rPr lang="en-US" dirty="0" smtClean="0"/>
              <a:t>Picture 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819400"/>
            <a:ext cx="5726020" cy="3124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Making Observations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Making Inferences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Using Background Knowledge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itten and pup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6861414" cy="48569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red_cat_1400x105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d 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5867400" cy="54880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alk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17811"/>
            <a:ext cx="5867400" cy="47487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alksoldie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0980"/>
            <a:ext cx="7239000" cy="4764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alksoli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6123617" cy="44323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ictalksolide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8624"/>
            <a:ext cx="7239000" cy="48288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alksoldie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815" y="1609725"/>
            <a:ext cx="7167769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</TotalTime>
  <Words>9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Picture Talk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Talk</dc:title>
  <dc:creator>Desktop</dc:creator>
  <cp:lastModifiedBy>Desktop</cp:lastModifiedBy>
  <cp:revision>3</cp:revision>
  <dcterms:created xsi:type="dcterms:W3CDTF">2013-03-05T16:51:52Z</dcterms:created>
  <dcterms:modified xsi:type="dcterms:W3CDTF">2013-03-05T17:10:36Z</dcterms:modified>
</cp:coreProperties>
</file>